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7.wmf" ContentType="image/x-wmf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3" name="" descr="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3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3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9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93" name="" descr="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194" name="" descr=""/>
          <p:cNvPicPr/>
          <p:nvPr/>
        </p:nvPicPr>
        <p:blipFill>
          <a:blip r:embed="rId3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575080"/>
            <a:ext cx="100440" cy="625680"/>
          </a:xfrm>
          <a:custGeom>
            <a:avLst/>
            <a:gdLst/>
            <a:ah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28520" y="3156480"/>
            <a:ext cx="646200" cy="2322000"/>
          </a:xfrm>
          <a:custGeom>
            <a:avLst/>
            <a:gdLst/>
            <a:ah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807120" y="5447160"/>
            <a:ext cx="609120" cy="1419840"/>
          </a:xfrm>
          <a:custGeom>
            <a:avLst/>
            <a:gdLst/>
            <a:ah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959760" y="6503760"/>
            <a:ext cx="171000" cy="363240"/>
          </a:xfrm>
          <a:custGeom>
            <a:avLst/>
            <a:gdLst/>
            <a:ah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100800" y="3201120"/>
            <a:ext cx="821520" cy="3328200"/>
          </a:xfrm>
          <a:custGeom>
            <a:avLst/>
            <a:gdLst/>
            <a:ah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2320" y="228600"/>
            <a:ext cx="105840" cy="2927520"/>
          </a:xfrm>
          <a:custGeom>
            <a:avLst/>
            <a:gdLst/>
            <a:ah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78120" y="2944080"/>
            <a:ext cx="77760" cy="493560"/>
          </a:xfrm>
          <a:custGeom>
            <a:avLst/>
            <a:gdLst/>
            <a:ah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769680" y="5478840"/>
            <a:ext cx="189720" cy="1024560"/>
          </a:xfrm>
          <a:custGeom>
            <a:avLst/>
            <a:gdLst/>
            <a:ah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775440" y="1398960"/>
            <a:ext cx="2075760" cy="4047840"/>
          </a:xfrm>
          <a:custGeom>
            <a:avLst/>
            <a:gdLst/>
            <a:ah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922680" y="6530040"/>
            <a:ext cx="161640" cy="336960"/>
          </a:xfrm>
          <a:custGeom>
            <a:avLst/>
            <a:gdLst/>
            <a:ah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69680" y="5359320"/>
            <a:ext cx="37080" cy="221400"/>
          </a:xfrm>
          <a:custGeom>
            <a:avLst/>
            <a:gdLst/>
            <a:ah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849960" y="6244560"/>
            <a:ext cx="238320" cy="622080"/>
          </a:xfrm>
          <a:custGeom>
            <a:avLst/>
            <a:gdLst/>
            <a:ah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27360" y="0"/>
            <a:ext cx="493920" cy="4400640"/>
          </a:xfrm>
          <a:custGeom>
            <a:avLst/>
            <a:gdLst/>
            <a:ah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550440" y="4316400"/>
            <a:ext cx="423000" cy="1580400"/>
          </a:xfrm>
          <a:custGeom>
            <a:avLst/>
            <a:gdLst/>
            <a:ah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1006200" y="5862600"/>
            <a:ext cx="430560" cy="990360"/>
          </a:xfrm>
          <a:custGeom>
            <a:avLst/>
            <a:gdLst/>
            <a:ah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>
            <a:off x="521640" y="4364280"/>
            <a:ext cx="551520" cy="2235600"/>
          </a:xfrm>
          <a:custGeom>
            <a:avLst/>
            <a:gdLst/>
            <a:ah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468000" y="1289160"/>
            <a:ext cx="173880" cy="3026880"/>
          </a:xfrm>
          <a:custGeom>
            <a:avLst/>
            <a:gdLst/>
            <a:ah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1111680" y="6571440"/>
            <a:ext cx="133920" cy="281160"/>
          </a:xfrm>
          <a:custGeom>
            <a:avLst/>
            <a:gdLst/>
            <a:ah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502560" y="4107600"/>
            <a:ext cx="82080" cy="511200"/>
          </a:xfrm>
          <a:custGeom>
            <a:avLst/>
            <a:gdLst/>
            <a:ah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973800" y="3145680"/>
            <a:ext cx="1409760" cy="2716560"/>
          </a:xfrm>
          <a:custGeom>
            <a:avLst/>
            <a:gdLst/>
            <a:ah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>
            <a:off x="1073520" y="6600240"/>
            <a:ext cx="120240" cy="252720"/>
          </a:xfrm>
          <a:custGeom>
            <a:avLst/>
            <a:gdLst/>
            <a:ah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973800" y="5897160"/>
            <a:ext cx="137520" cy="673920"/>
          </a:xfrm>
          <a:custGeom>
            <a:avLst/>
            <a:gdLst/>
            <a:ah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973800" y="5772600"/>
            <a:ext cx="37800" cy="227520"/>
          </a:xfrm>
          <a:custGeom>
            <a:avLst/>
            <a:gdLst/>
            <a:ah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1006200" y="6322680"/>
            <a:ext cx="210240" cy="530280"/>
          </a:xfrm>
          <a:custGeom>
            <a:avLst/>
            <a:gdLst/>
            <a:ah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t-EE" sz="900" strike="noStrike">
                <a:solidFill>
                  <a:srgbClr val="8b8b8b"/>
                </a:solidFill>
                <a:latin typeface="Century Gothic"/>
              </a:rPr>
              <a:t>02.04.15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7" name="CustomShape 28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0" t="0" r="r" b="b"/>
            <a:pathLst>
              <a:path w="9304" h="10001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PlaceHolder 29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2D1DF61-0754-4606-BAE7-09BFDA5DDDBB}" type="slidenum">
              <a:rPr lang="et-EE" sz="2000" strike="noStrike">
                <a:solidFill>
                  <a:srgbClr val="feffff"/>
                </a:solidFill>
                <a:latin typeface="Century Gothic"/>
              </a:rPr>
              <a:t>&lt;number&gt;</a:t>
            </a:fld>
            <a:endParaRPr/>
          </a:p>
        </p:txBody>
      </p:sp>
      <p:sp>
        <p:nvSpPr>
          <p:cNvPr id="29" name="PlaceHolder 3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t-EE">
                <a:latin typeface="Century Gothic"/>
              </a:rPr>
              <a:t>Klõpsa tiitli tekstivormingu redigeerimiseks</a:t>
            </a:r>
            <a:endParaRPr/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t-EE">
                <a:latin typeface="Century Gothic"/>
              </a:rPr>
              <a:t>Klõpsa liigenduse tekstivormingu redigeerimiseks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t-EE" sz="1400">
                <a:latin typeface="Century Gothic"/>
              </a:rPr>
              <a:t>Teine liigendustase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t-EE" sz="1200">
                <a:latin typeface="Century Gothic"/>
              </a:rPr>
              <a:t>Kolmas liigendustase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t-EE" sz="1200">
                <a:latin typeface="Century Gothic"/>
              </a:rPr>
              <a:t>Neljas liigendustase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t-EE" sz="2000">
                <a:latin typeface="Century Gothic"/>
              </a:rPr>
              <a:t>Viies liigendustase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t-EE" sz="2000">
                <a:latin typeface="Century Gothic"/>
              </a:rPr>
              <a:t>Kuues liigendustase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t-EE" sz="2000">
                <a:latin typeface="Century Gothic"/>
              </a:rPr>
              <a:t>Seitsmes liigendustase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0" y="2575080"/>
            <a:ext cx="100440" cy="625680"/>
          </a:xfrm>
          <a:custGeom>
            <a:avLst/>
            <a:gdLst/>
            <a:ah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"/>
          <p:cNvSpPr/>
          <p:nvPr/>
        </p:nvSpPr>
        <p:spPr>
          <a:xfrm>
            <a:off x="128520" y="3156480"/>
            <a:ext cx="646200" cy="2322000"/>
          </a:xfrm>
          <a:custGeom>
            <a:avLst/>
            <a:gdLst/>
            <a:ah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3"/>
          <p:cNvSpPr/>
          <p:nvPr/>
        </p:nvSpPr>
        <p:spPr>
          <a:xfrm>
            <a:off x="807120" y="5447160"/>
            <a:ext cx="609120" cy="1419840"/>
          </a:xfrm>
          <a:custGeom>
            <a:avLst/>
            <a:gdLst/>
            <a:ah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4"/>
          <p:cNvSpPr/>
          <p:nvPr/>
        </p:nvSpPr>
        <p:spPr>
          <a:xfrm>
            <a:off x="959760" y="6503760"/>
            <a:ext cx="171000" cy="363240"/>
          </a:xfrm>
          <a:custGeom>
            <a:avLst/>
            <a:gdLst/>
            <a:ah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5"/>
          <p:cNvSpPr/>
          <p:nvPr/>
        </p:nvSpPr>
        <p:spPr>
          <a:xfrm>
            <a:off x="100800" y="3201120"/>
            <a:ext cx="821520" cy="3328200"/>
          </a:xfrm>
          <a:custGeom>
            <a:avLst/>
            <a:gdLst/>
            <a:ah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6"/>
          <p:cNvSpPr/>
          <p:nvPr/>
        </p:nvSpPr>
        <p:spPr>
          <a:xfrm>
            <a:off x="22320" y="228600"/>
            <a:ext cx="105840" cy="2927520"/>
          </a:xfrm>
          <a:custGeom>
            <a:avLst/>
            <a:gdLst/>
            <a:ah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7"/>
          <p:cNvSpPr/>
          <p:nvPr/>
        </p:nvSpPr>
        <p:spPr>
          <a:xfrm>
            <a:off x="78120" y="2944080"/>
            <a:ext cx="77760" cy="493560"/>
          </a:xfrm>
          <a:custGeom>
            <a:avLst/>
            <a:gdLst/>
            <a:ah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8"/>
          <p:cNvSpPr/>
          <p:nvPr/>
        </p:nvSpPr>
        <p:spPr>
          <a:xfrm>
            <a:off x="769680" y="5478840"/>
            <a:ext cx="189720" cy="1024560"/>
          </a:xfrm>
          <a:custGeom>
            <a:avLst/>
            <a:gdLst/>
            <a:ah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9"/>
          <p:cNvSpPr/>
          <p:nvPr/>
        </p:nvSpPr>
        <p:spPr>
          <a:xfrm>
            <a:off x="775440" y="1398960"/>
            <a:ext cx="2075760" cy="4047840"/>
          </a:xfrm>
          <a:custGeom>
            <a:avLst/>
            <a:gdLst/>
            <a:ah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10"/>
          <p:cNvSpPr/>
          <p:nvPr/>
        </p:nvSpPr>
        <p:spPr>
          <a:xfrm>
            <a:off x="922680" y="6530040"/>
            <a:ext cx="161640" cy="336960"/>
          </a:xfrm>
          <a:custGeom>
            <a:avLst/>
            <a:gdLst/>
            <a:ah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11"/>
          <p:cNvSpPr/>
          <p:nvPr/>
        </p:nvSpPr>
        <p:spPr>
          <a:xfrm>
            <a:off x="769680" y="5359320"/>
            <a:ext cx="37080" cy="221400"/>
          </a:xfrm>
          <a:custGeom>
            <a:avLst/>
            <a:gdLst/>
            <a:ah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2"/>
          <p:cNvSpPr/>
          <p:nvPr/>
        </p:nvSpPr>
        <p:spPr>
          <a:xfrm>
            <a:off x="849960" y="6244560"/>
            <a:ext cx="238320" cy="622080"/>
          </a:xfrm>
          <a:custGeom>
            <a:avLst/>
            <a:gdLst/>
            <a:ah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3"/>
          <p:cNvSpPr/>
          <p:nvPr/>
        </p:nvSpPr>
        <p:spPr>
          <a:xfrm>
            <a:off x="27360" y="0"/>
            <a:ext cx="493920" cy="4400640"/>
          </a:xfrm>
          <a:custGeom>
            <a:avLst/>
            <a:gdLst/>
            <a:ah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14"/>
          <p:cNvSpPr/>
          <p:nvPr/>
        </p:nvSpPr>
        <p:spPr>
          <a:xfrm>
            <a:off x="550440" y="4316400"/>
            <a:ext cx="423000" cy="1580400"/>
          </a:xfrm>
          <a:custGeom>
            <a:avLst/>
            <a:gdLst/>
            <a:ah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5"/>
          <p:cNvSpPr/>
          <p:nvPr/>
        </p:nvSpPr>
        <p:spPr>
          <a:xfrm>
            <a:off x="1006200" y="5862600"/>
            <a:ext cx="430560" cy="990360"/>
          </a:xfrm>
          <a:custGeom>
            <a:avLst/>
            <a:gdLst/>
            <a:ah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16"/>
          <p:cNvSpPr/>
          <p:nvPr/>
        </p:nvSpPr>
        <p:spPr>
          <a:xfrm>
            <a:off x="521640" y="4364280"/>
            <a:ext cx="551520" cy="2235600"/>
          </a:xfrm>
          <a:custGeom>
            <a:avLst/>
            <a:gdLst/>
            <a:ah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17"/>
          <p:cNvSpPr/>
          <p:nvPr/>
        </p:nvSpPr>
        <p:spPr>
          <a:xfrm>
            <a:off x="468000" y="1289160"/>
            <a:ext cx="173880" cy="3026880"/>
          </a:xfrm>
          <a:custGeom>
            <a:avLst/>
            <a:gdLst/>
            <a:ah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18"/>
          <p:cNvSpPr/>
          <p:nvPr/>
        </p:nvSpPr>
        <p:spPr>
          <a:xfrm>
            <a:off x="1111680" y="6571440"/>
            <a:ext cx="133920" cy="281160"/>
          </a:xfrm>
          <a:custGeom>
            <a:avLst/>
            <a:gdLst/>
            <a:ah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19"/>
          <p:cNvSpPr/>
          <p:nvPr/>
        </p:nvSpPr>
        <p:spPr>
          <a:xfrm>
            <a:off x="502560" y="4107600"/>
            <a:ext cx="82080" cy="511200"/>
          </a:xfrm>
          <a:custGeom>
            <a:avLst/>
            <a:gdLst/>
            <a:ah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0"/>
          <p:cNvSpPr/>
          <p:nvPr/>
        </p:nvSpPr>
        <p:spPr>
          <a:xfrm>
            <a:off x="973800" y="3145680"/>
            <a:ext cx="1409760" cy="2716560"/>
          </a:xfrm>
          <a:custGeom>
            <a:avLst/>
            <a:gdLst/>
            <a:ah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1"/>
          <p:cNvSpPr/>
          <p:nvPr/>
        </p:nvSpPr>
        <p:spPr>
          <a:xfrm>
            <a:off x="1073520" y="6600240"/>
            <a:ext cx="120240" cy="252720"/>
          </a:xfrm>
          <a:custGeom>
            <a:avLst/>
            <a:gdLst/>
            <a:ah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22"/>
          <p:cNvSpPr/>
          <p:nvPr/>
        </p:nvSpPr>
        <p:spPr>
          <a:xfrm>
            <a:off x="973800" y="5897160"/>
            <a:ext cx="137520" cy="673920"/>
          </a:xfrm>
          <a:custGeom>
            <a:avLst/>
            <a:gdLst/>
            <a:ah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3"/>
          <p:cNvSpPr/>
          <p:nvPr/>
        </p:nvSpPr>
        <p:spPr>
          <a:xfrm>
            <a:off x="973800" y="5772600"/>
            <a:ext cx="37800" cy="227520"/>
          </a:xfrm>
          <a:custGeom>
            <a:avLst/>
            <a:gdLst/>
            <a:ah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4"/>
          <p:cNvSpPr/>
          <p:nvPr/>
        </p:nvSpPr>
        <p:spPr>
          <a:xfrm>
            <a:off x="1006200" y="6322680"/>
            <a:ext cx="210240" cy="530280"/>
          </a:xfrm>
          <a:custGeom>
            <a:avLst/>
            <a:gdLst/>
            <a:ah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0" name="PlaceHolder 26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Klõpsa tiitli tekstivormingu redigeerimiseksMuutke pealkirja laadi</a:t>
            </a:r>
            <a:endParaRPr/>
          </a:p>
        </p:txBody>
      </p:sp>
      <p:sp>
        <p:nvSpPr>
          <p:cNvPr id="91" name="PlaceHolder 27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Klõpsa liigenduse tekstivormingu redigeerimiseks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Teine liigendustase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Kolmas liigendustase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Neljas liigendustase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Viies liigendustase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Kuues liigendustase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Seitsmes liigendustaseMuutke teksti laade</a:t>
            </a:r>
            <a:endParaRPr/>
          </a:p>
          <a:p>
            <a:pPr lvl="1">
              <a:lnSpc>
                <a:spcPct val="100000"/>
              </a:lnSpc>
              <a:buFont typeface="Wingdings 3" charset="2"/>
              <a:buChar char=""/>
            </a:pPr>
            <a:r>
              <a:rPr lang="et-EE" sz="1600" strike="noStrike">
                <a:solidFill>
                  <a:srgbClr val="404040"/>
                </a:solidFill>
                <a:latin typeface="Century Gothic"/>
              </a:rPr>
              <a:t>Teine tase</a:t>
            </a:r>
            <a:endParaRPr/>
          </a:p>
          <a:p>
            <a:pPr lvl="2">
              <a:lnSpc>
                <a:spcPct val="100000"/>
              </a:lnSpc>
              <a:buFont typeface="Wingdings 3" charset="2"/>
              <a:buChar char=""/>
            </a:pPr>
            <a:r>
              <a:rPr lang="et-EE" sz="1400" strike="noStrike">
                <a:solidFill>
                  <a:srgbClr val="404040"/>
                </a:solidFill>
                <a:latin typeface="Century Gothic"/>
              </a:rPr>
              <a:t>Kolmas tase</a:t>
            </a:r>
            <a:endParaRPr/>
          </a:p>
          <a:p>
            <a:pPr lvl="3">
              <a:lnSpc>
                <a:spcPct val="100000"/>
              </a:lnSpc>
              <a:buFont typeface="Wingdings 3" charset="2"/>
              <a:buChar char=""/>
            </a:pPr>
            <a:r>
              <a:rPr lang="et-EE" sz="1200" strike="noStrike">
                <a:solidFill>
                  <a:srgbClr val="404040"/>
                </a:solidFill>
                <a:latin typeface="Century Gothic"/>
              </a:rPr>
              <a:t>Neljas tase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"/>
            </a:pPr>
            <a:r>
              <a:rPr lang="et-EE" sz="1200" strike="noStrike">
                <a:solidFill>
                  <a:srgbClr val="404040"/>
                </a:solidFill>
                <a:latin typeface="Century Gothic"/>
              </a:rPr>
              <a:t>Viies tase</a:t>
            </a:r>
            <a:endParaRPr/>
          </a:p>
        </p:txBody>
      </p:sp>
      <p:sp>
        <p:nvSpPr>
          <p:cNvPr id="92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t-EE" sz="900" strike="noStrike">
                <a:solidFill>
                  <a:srgbClr val="8b8b8b"/>
                </a:solidFill>
                <a:latin typeface="Century Gothic"/>
              </a:rPr>
              <a:t>02.04.15</a:t>
            </a:r>
            <a:endParaRPr/>
          </a:p>
        </p:txBody>
      </p:sp>
      <p:sp>
        <p:nvSpPr>
          <p:cNvPr id="93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4" name="CustomShape 30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0" t="0" r="r" b="b"/>
            <a:pathLst>
              <a:path w="9304" h="10001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PlaceHolder 31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A3B3DC6-BEB5-4370-AB49-1AB01A75D49D}" type="slidenum">
              <a:rPr lang="et-EE" sz="2000" strike="noStrike">
                <a:solidFill>
                  <a:srgbClr val="feffff"/>
                </a:solidFill>
                <a:latin typeface="Century Gothic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2575080"/>
            <a:ext cx="100440" cy="625680"/>
          </a:xfrm>
          <a:custGeom>
            <a:avLst/>
            <a:gdLst/>
            <a:ah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2"/>
          <p:cNvSpPr/>
          <p:nvPr/>
        </p:nvSpPr>
        <p:spPr>
          <a:xfrm>
            <a:off x="128520" y="3156480"/>
            <a:ext cx="646200" cy="2322000"/>
          </a:xfrm>
          <a:custGeom>
            <a:avLst/>
            <a:gdLst/>
            <a:ah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3"/>
          <p:cNvSpPr/>
          <p:nvPr/>
        </p:nvSpPr>
        <p:spPr>
          <a:xfrm>
            <a:off x="807120" y="5447160"/>
            <a:ext cx="609120" cy="1419840"/>
          </a:xfrm>
          <a:custGeom>
            <a:avLst/>
            <a:gdLst/>
            <a:ah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4"/>
          <p:cNvSpPr/>
          <p:nvPr/>
        </p:nvSpPr>
        <p:spPr>
          <a:xfrm>
            <a:off x="959760" y="6503760"/>
            <a:ext cx="171000" cy="363240"/>
          </a:xfrm>
          <a:custGeom>
            <a:avLst/>
            <a:gdLst/>
            <a:ah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5"/>
          <p:cNvSpPr/>
          <p:nvPr/>
        </p:nvSpPr>
        <p:spPr>
          <a:xfrm>
            <a:off x="100800" y="3201120"/>
            <a:ext cx="821520" cy="3328200"/>
          </a:xfrm>
          <a:custGeom>
            <a:avLst/>
            <a:gdLst/>
            <a:ah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6"/>
          <p:cNvSpPr/>
          <p:nvPr/>
        </p:nvSpPr>
        <p:spPr>
          <a:xfrm>
            <a:off x="22320" y="228600"/>
            <a:ext cx="105840" cy="2927520"/>
          </a:xfrm>
          <a:custGeom>
            <a:avLst/>
            <a:gdLst/>
            <a:ah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7"/>
          <p:cNvSpPr/>
          <p:nvPr/>
        </p:nvSpPr>
        <p:spPr>
          <a:xfrm>
            <a:off x="78120" y="2944080"/>
            <a:ext cx="77760" cy="493560"/>
          </a:xfrm>
          <a:custGeom>
            <a:avLst/>
            <a:gdLst/>
            <a:ah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8"/>
          <p:cNvSpPr/>
          <p:nvPr/>
        </p:nvSpPr>
        <p:spPr>
          <a:xfrm>
            <a:off x="769680" y="5478840"/>
            <a:ext cx="189720" cy="1024560"/>
          </a:xfrm>
          <a:custGeom>
            <a:avLst/>
            <a:gdLst/>
            <a:ah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9"/>
          <p:cNvSpPr/>
          <p:nvPr/>
        </p:nvSpPr>
        <p:spPr>
          <a:xfrm>
            <a:off x="775440" y="1398960"/>
            <a:ext cx="2075760" cy="4047840"/>
          </a:xfrm>
          <a:custGeom>
            <a:avLst/>
            <a:gdLst/>
            <a:ah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10"/>
          <p:cNvSpPr/>
          <p:nvPr/>
        </p:nvSpPr>
        <p:spPr>
          <a:xfrm>
            <a:off x="922680" y="6530040"/>
            <a:ext cx="161640" cy="336960"/>
          </a:xfrm>
          <a:custGeom>
            <a:avLst/>
            <a:gdLst/>
            <a:ah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11"/>
          <p:cNvSpPr/>
          <p:nvPr/>
        </p:nvSpPr>
        <p:spPr>
          <a:xfrm>
            <a:off x="769680" y="5359320"/>
            <a:ext cx="37080" cy="221400"/>
          </a:xfrm>
          <a:custGeom>
            <a:avLst/>
            <a:gdLst/>
            <a:ah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12"/>
          <p:cNvSpPr/>
          <p:nvPr/>
        </p:nvSpPr>
        <p:spPr>
          <a:xfrm>
            <a:off x="849960" y="6244560"/>
            <a:ext cx="238320" cy="622080"/>
          </a:xfrm>
          <a:custGeom>
            <a:avLst/>
            <a:gdLst/>
            <a:ah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13"/>
          <p:cNvSpPr/>
          <p:nvPr/>
        </p:nvSpPr>
        <p:spPr>
          <a:xfrm>
            <a:off x="27360" y="0"/>
            <a:ext cx="493920" cy="4400640"/>
          </a:xfrm>
          <a:custGeom>
            <a:avLst/>
            <a:gdLst/>
            <a:ah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14"/>
          <p:cNvSpPr/>
          <p:nvPr/>
        </p:nvSpPr>
        <p:spPr>
          <a:xfrm>
            <a:off x="550440" y="4316400"/>
            <a:ext cx="423000" cy="1580400"/>
          </a:xfrm>
          <a:custGeom>
            <a:avLst/>
            <a:gdLst/>
            <a:ah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15"/>
          <p:cNvSpPr/>
          <p:nvPr/>
        </p:nvSpPr>
        <p:spPr>
          <a:xfrm>
            <a:off x="1006200" y="5862600"/>
            <a:ext cx="430560" cy="990360"/>
          </a:xfrm>
          <a:custGeom>
            <a:avLst/>
            <a:gdLst/>
            <a:ah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16"/>
          <p:cNvSpPr/>
          <p:nvPr/>
        </p:nvSpPr>
        <p:spPr>
          <a:xfrm>
            <a:off x="521640" y="4364280"/>
            <a:ext cx="551520" cy="2235600"/>
          </a:xfrm>
          <a:custGeom>
            <a:avLst/>
            <a:gdLst/>
            <a:ah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17"/>
          <p:cNvSpPr/>
          <p:nvPr/>
        </p:nvSpPr>
        <p:spPr>
          <a:xfrm>
            <a:off x="468000" y="1289160"/>
            <a:ext cx="173880" cy="3026880"/>
          </a:xfrm>
          <a:custGeom>
            <a:avLst/>
            <a:gdLst/>
            <a:ah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18"/>
          <p:cNvSpPr/>
          <p:nvPr/>
        </p:nvSpPr>
        <p:spPr>
          <a:xfrm>
            <a:off x="1111680" y="6571440"/>
            <a:ext cx="133920" cy="281160"/>
          </a:xfrm>
          <a:custGeom>
            <a:avLst/>
            <a:gdLst/>
            <a:ah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19"/>
          <p:cNvSpPr/>
          <p:nvPr/>
        </p:nvSpPr>
        <p:spPr>
          <a:xfrm>
            <a:off x="502560" y="4107600"/>
            <a:ext cx="82080" cy="511200"/>
          </a:xfrm>
          <a:custGeom>
            <a:avLst/>
            <a:gdLst/>
            <a:ah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20"/>
          <p:cNvSpPr/>
          <p:nvPr/>
        </p:nvSpPr>
        <p:spPr>
          <a:xfrm>
            <a:off x="973800" y="3145680"/>
            <a:ext cx="1409760" cy="2716560"/>
          </a:xfrm>
          <a:custGeom>
            <a:avLst/>
            <a:gdLst/>
            <a:ah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1"/>
          <p:cNvSpPr/>
          <p:nvPr/>
        </p:nvSpPr>
        <p:spPr>
          <a:xfrm>
            <a:off x="1073520" y="6600240"/>
            <a:ext cx="120240" cy="252720"/>
          </a:xfrm>
          <a:custGeom>
            <a:avLst/>
            <a:gdLst/>
            <a:ah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22"/>
          <p:cNvSpPr/>
          <p:nvPr/>
        </p:nvSpPr>
        <p:spPr>
          <a:xfrm>
            <a:off x="973800" y="5897160"/>
            <a:ext cx="137520" cy="673920"/>
          </a:xfrm>
          <a:custGeom>
            <a:avLst/>
            <a:gdLst/>
            <a:ah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3"/>
          <p:cNvSpPr/>
          <p:nvPr/>
        </p:nvSpPr>
        <p:spPr>
          <a:xfrm>
            <a:off x="973800" y="5772600"/>
            <a:ext cx="37800" cy="227520"/>
          </a:xfrm>
          <a:custGeom>
            <a:avLst/>
            <a:gdLst/>
            <a:ah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24"/>
          <p:cNvSpPr/>
          <p:nvPr/>
        </p:nvSpPr>
        <p:spPr>
          <a:xfrm>
            <a:off x="1006200" y="6322680"/>
            <a:ext cx="210240" cy="530280"/>
          </a:xfrm>
          <a:custGeom>
            <a:avLst/>
            <a:gdLst/>
            <a:ah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5" name="PlaceHolder 26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Klõpsa tiitli tekstivormingu redigeerimiseksMuutke pealkirja laadi</a:t>
            </a:r>
            <a:endParaRPr/>
          </a:p>
        </p:txBody>
      </p:sp>
      <p:sp>
        <p:nvSpPr>
          <p:cNvPr id="156" name="PlaceHolder 27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Klõpsa liigenduse tekstivormingu redigeerimiseks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Teine liigendustase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Kolmas liigendustase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Neljas liigendustase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Viies liigendustase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Kuues liigendustase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et-EE" strike="noStrike">
                <a:solidFill>
                  <a:srgbClr val="404040"/>
                </a:solidFill>
                <a:latin typeface="Century Gothic"/>
              </a:rPr>
              <a:t>Seitsmes liigendustaseMuutke teksti laade</a:t>
            </a:r>
            <a:endParaRPr/>
          </a:p>
          <a:p>
            <a:pPr lvl="1">
              <a:lnSpc>
                <a:spcPct val="100000"/>
              </a:lnSpc>
              <a:buFont typeface="Wingdings 3" charset="2"/>
              <a:buChar char=""/>
            </a:pPr>
            <a:r>
              <a:rPr lang="et-EE" sz="1600" strike="noStrike">
                <a:solidFill>
                  <a:srgbClr val="404040"/>
                </a:solidFill>
                <a:latin typeface="Century Gothic"/>
              </a:rPr>
              <a:t>Teine tase</a:t>
            </a:r>
            <a:endParaRPr/>
          </a:p>
          <a:p>
            <a:pPr lvl="2">
              <a:lnSpc>
                <a:spcPct val="100000"/>
              </a:lnSpc>
              <a:buFont typeface="Wingdings 3" charset="2"/>
              <a:buChar char=""/>
            </a:pPr>
            <a:r>
              <a:rPr lang="et-EE" sz="1400" strike="noStrike">
                <a:solidFill>
                  <a:srgbClr val="404040"/>
                </a:solidFill>
                <a:latin typeface="Century Gothic"/>
              </a:rPr>
              <a:t>Kolmas tase</a:t>
            </a:r>
            <a:endParaRPr/>
          </a:p>
          <a:p>
            <a:pPr lvl="3">
              <a:lnSpc>
                <a:spcPct val="100000"/>
              </a:lnSpc>
              <a:buFont typeface="Wingdings 3" charset="2"/>
              <a:buChar char=""/>
            </a:pPr>
            <a:r>
              <a:rPr lang="et-EE" sz="1200" strike="noStrike">
                <a:solidFill>
                  <a:srgbClr val="404040"/>
                </a:solidFill>
                <a:latin typeface="Century Gothic"/>
              </a:rPr>
              <a:t>Neljas tase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"/>
            </a:pPr>
            <a:r>
              <a:rPr lang="et-EE" sz="1200" strike="noStrike">
                <a:solidFill>
                  <a:srgbClr val="404040"/>
                </a:solidFill>
                <a:latin typeface="Century Gothic"/>
              </a:rPr>
              <a:t>Viies tase</a:t>
            </a:r>
            <a:endParaRPr/>
          </a:p>
        </p:txBody>
      </p:sp>
      <p:sp>
        <p:nvSpPr>
          <p:cNvPr id="157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t-EE" sz="900" strike="noStrike">
                <a:solidFill>
                  <a:srgbClr val="8b8b8b"/>
                </a:solidFill>
                <a:latin typeface="Century Gothic"/>
              </a:rPr>
              <a:t>02.04.15</a:t>
            </a:r>
            <a:endParaRPr/>
          </a:p>
        </p:txBody>
      </p:sp>
      <p:sp>
        <p:nvSpPr>
          <p:cNvPr id="158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59" name="CustomShape 30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0" t="0" r="r" b="b"/>
            <a:pathLst>
              <a:path w="9304" h="10001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PlaceHolder 31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1367543-7CFD-4870-A4B7-DC617A31592E}" type="slidenum">
              <a:rPr lang="et-EE" sz="2000" strike="noStrike">
                <a:solidFill>
                  <a:srgbClr val="feffff"/>
                </a:solidFill>
                <a:latin typeface="Century Gothic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637640" y="4899600"/>
            <a:ext cx="4353120" cy="1751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NGO Estonian Leader Union</a:t>
            </a:r>
            <a:endParaRPr/>
          </a:p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Piret Leskova</a:t>
            </a:r>
            <a:endParaRPr/>
          </a:p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CEO of the Estonian Leader Union</a:t>
            </a: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
</a:t>
            </a:r>
            <a:endParaRPr/>
          </a:p>
        </p:txBody>
      </p:sp>
      <p:pic>
        <p:nvPicPr>
          <p:cNvPr id="196" name="Picture 2" descr=""/>
          <p:cNvPicPr/>
          <p:nvPr/>
        </p:nvPicPr>
        <p:blipFill>
          <a:blip r:embed="rId1"/>
          <a:stretch/>
        </p:blipFill>
        <p:spPr>
          <a:xfrm>
            <a:off x="6680160" y="5572080"/>
            <a:ext cx="4824000" cy="1079280"/>
          </a:xfrm>
          <a:prstGeom prst="rect">
            <a:avLst/>
          </a:prstGeom>
          <a:ln>
            <a:noFill/>
          </a:ln>
        </p:spPr>
      </p:pic>
      <p:pic>
        <p:nvPicPr>
          <p:cNvPr id="197" name="Pilt 4" descr=""/>
          <p:cNvPicPr/>
          <p:nvPr/>
        </p:nvPicPr>
        <p:blipFill>
          <a:blip r:embed="rId2"/>
          <a:stretch/>
        </p:blipFill>
        <p:spPr>
          <a:xfrm>
            <a:off x="3394440" y="1387800"/>
            <a:ext cx="5353560" cy="3388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Estonian Leader Union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2743200" y="1844640"/>
            <a:ext cx="8352000" cy="4752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300" strike="noStrike">
                <a:solidFill>
                  <a:srgbClr val="404040"/>
                </a:solidFill>
                <a:latin typeface="Century Gothic"/>
              </a:rPr>
              <a:t>is a non-profit organization whose central mission is to protect the rights and interests of the Estonian LAG´s 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300" strike="noStrike">
                <a:solidFill>
                  <a:srgbClr val="404040"/>
                </a:solidFill>
                <a:latin typeface="Century Gothic"/>
              </a:rPr>
              <a:t>Estonian Leader Union was created in 19.03.2012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300" strike="noStrike">
                <a:solidFill>
                  <a:srgbClr val="404040"/>
                </a:solidFill>
                <a:latin typeface="Century Gothic"/>
              </a:rPr>
              <a:t>The members of Estonian Leader Union are Leader Action Groups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300" strike="noStrike">
                <a:solidFill>
                  <a:srgbClr val="404040"/>
                </a:solidFill>
                <a:latin typeface="Century Gothic"/>
              </a:rPr>
              <a:t>Estonian Leader Union supports it’s members in applying Leader principles and developing cooperation </a:t>
            </a: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</p:txBody>
      </p:sp>
      <p:pic>
        <p:nvPicPr>
          <p:cNvPr id="200" name="Pilt 3" descr=""/>
          <p:cNvPicPr/>
          <p:nvPr/>
        </p:nvPicPr>
        <p:blipFill>
          <a:blip r:embed="rId1"/>
          <a:stretch/>
        </p:blipFill>
        <p:spPr>
          <a:xfrm>
            <a:off x="9648360" y="144360"/>
            <a:ext cx="1855800" cy="1315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2135520" y="1905120"/>
            <a:ext cx="9826200" cy="4752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ELARD – with help of Estoninan Leader Action Groups representative Kristiina Timmo 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With the Village Action Association of Finland/ Suomen Kylätoiminta Ry In November 2013 took place Estonian-Finnish LEADER co-operation seminar „Martin Markkinat“ in Helsinki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Cooperation with umbrella organization of Lithuanian Action Groups – exchange of experience 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Cooperation with different internal networks and cooperation partners</a:t>
            </a: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</p:txBody>
      </p:sp>
      <p:pic>
        <p:nvPicPr>
          <p:cNvPr id="202" name="Pilt 3" descr=""/>
          <p:cNvPicPr/>
          <p:nvPr/>
        </p:nvPicPr>
        <p:blipFill>
          <a:blip r:embed="rId1"/>
          <a:stretch/>
        </p:blipFill>
        <p:spPr>
          <a:xfrm>
            <a:off x="9648360" y="144360"/>
            <a:ext cx="1855800" cy="1315800"/>
          </a:xfrm>
          <a:prstGeom prst="rect">
            <a:avLst/>
          </a:prstGeom>
          <a:ln>
            <a:noFill/>
          </a:ln>
        </p:spPr>
      </p:pic>
      <p:sp>
        <p:nvSpPr>
          <p:cNvPr id="203" name="TextShape 2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So far we have cooperated </a:t>
            </a: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
</a:t>
            </a: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with...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2135520" y="1905120"/>
            <a:ext cx="9826200" cy="4752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</p:txBody>
      </p:sp>
      <p:pic>
        <p:nvPicPr>
          <p:cNvPr id="205" name="Pilt 3" descr=""/>
          <p:cNvPicPr/>
          <p:nvPr/>
        </p:nvPicPr>
        <p:blipFill>
          <a:blip r:embed="rId1"/>
          <a:stretch/>
        </p:blipFill>
        <p:spPr>
          <a:xfrm>
            <a:off x="9648360" y="144360"/>
            <a:ext cx="1855800" cy="1315800"/>
          </a:xfrm>
          <a:prstGeom prst="rect">
            <a:avLst/>
          </a:prstGeom>
          <a:ln>
            <a:noFill/>
          </a:ln>
        </p:spPr>
      </p:pic>
      <p:sp>
        <p:nvSpPr>
          <p:cNvPr id="206" name="TextShape 2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t-EE" sz="3600" strike="noStrike">
                <a:solidFill>
                  <a:srgbClr val="262626"/>
                </a:solidFill>
                <a:latin typeface="Century Gothic"/>
              </a:rPr>
              <a:t>Future challenges</a:t>
            </a:r>
            <a:endParaRPr/>
          </a:p>
        </p:txBody>
      </p:sp>
      <p:sp>
        <p:nvSpPr>
          <p:cNvPr id="207" name="CustomShape 3"/>
          <p:cNvSpPr/>
          <p:nvPr/>
        </p:nvSpPr>
        <p:spPr>
          <a:xfrm>
            <a:off x="2083680" y="1663200"/>
            <a:ext cx="9826200" cy="475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More effective external cooperation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More effective protection of interests and cooperation for Leader Action Groups 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More effective internal cooperation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To protect the Leader principles from internal over- or under-regulations</a:t>
            </a:r>
            <a:endParaRPr/>
          </a:p>
          <a:p>
            <a:pPr>
              <a:lnSpc>
                <a:spcPct val="200000"/>
              </a:lnSpc>
              <a:buFont typeface="Wingdings" charset="2"/>
              <a:buChar char=""/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To help to apply Leader measure’s with high quality</a:t>
            </a: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t-EE" sz="2800" strike="noStrike">
                <a:solidFill>
                  <a:srgbClr val="262626"/>
                </a:solidFill>
                <a:latin typeface="Century Gothic"/>
              </a:rPr>
              <a:t>
</a:t>
            </a:r>
            <a:r>
              <a:rPr lang="et-EE" sz="2800" strike="noStrike">
                <a:solidFill>
                  <a:srgbClr val="262626"/>
                </a:solidFill>
                <a:latin typeface="Century Gothic"/>
              </a:rPr>
              <a:t>
</a:t>
            </a:r>
            <a:endParaRPr/>
          </a:p>
        </p:txBody>
      </p:sp>
      <p:sp>
        <p:nvSpPr>
          <p:cNvPr id="209" name="TextShape 2"/>
          <p:cNvSpPr txBox="1"/>
          <p:nvPr/>
        </p:nvSpPr>
        <p:spPr>
          <a:xfrm>
            <a:off x="2102760" y="1017360"/>
            <a:ext cx="8705880" cy="5650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50000"/>
              </a:lnSpc>
            </a:pPr>
            <a:endParaRPr/>
          </a:p>
          <a:p>
            <a:pPr algn="ctr">
              <a:lnSpc>
                <a:spcPct val="150000"/>
              </a:lnSpc>
            </a:pPr>
            <a:r>
              <a:rPr lang="et-EE" sz="3200" strike="noStrike">
                <a:solidFill>
                  <a:srgbClr val="404040"/>
                </a:solidFill>
                <a:latin typeface="Century Gothic"/>
              </a:rPr>
              <a:t>Thank you for your attention!</a:t>
            </a:r>
            <a:endParaRPr/>
          </a:p>
          <a:p>
            <a:pPr algn="ctr">
              <a:lnSpc>
                <a:spcPct val="150000"/>
              </a:lnSpc>
            </a:pPr>
            <a:endParaRPr/>
          </a:p>
          <a:p>
            <a:pPr algn="ctr">
              <a:lnSpc>
                <a:spcPct val="150000"/>
              </a:lnSpc>
            </a:pPr>
            <a:r>
              <a:rPr lang="et-EE" sz="2800" strike="noStrike">
                <a:solidFill>
                  <a:srgbClr val="404040"/>
                </a:solidFill>
                <a:latin typeface="Century Gothic"/>
              </a:rPr>
              <a:t>Estonian Leader Union</a:t>
            </a:r>
            <a:endParaRPr/>
          </a:p>
          <a:p>
            <a:pPr algn="ctr">
              <a:lnSpc>
                <a:spcPct val="150000"/>
              </a:lnSpc>
            </a:pP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www.leaderliit.eu</a:t>
            </a: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
</a:t>
            </a: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info@leaderliit.eu</a:t>
            </a: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
</a:t>
            </a:r>
            <a:r>
              <a:rPr lang="et-EE" sz="2000" strike="noStrike">
                <a:solidFill>
                  <a:srgbClr val="404040"/>
                </a:solidFill>
                <a:latin typeface="Century Gothic"/>
              </a:rPr>
              <a:t>+372 555 373 60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t-EE" sz="2400" strike="noStrike">
                <a:solidFill>
                  <a:srgbClr val="404040"/>
                </a:solidFill>
                <a:latin typeface="Century Gothic"/>
              </a:rPr>
              <a:t>               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b="1" lang="et-EE" sz="2400" strike="noStrike">
                <a:solidFill>
                  <a:srgbClr val="404040"/>
                </a:solidFill>
                <a:latin typeface="Century Gothic"/>
              </a:rPr>
              <a:t>                             </a:t>
            </a:r>
            <a:endParaRPr/>
          </a:p>
        </p:txBody>
      </p:sp>
      <p:pic>
        <p:nvPicPr>
          <p:cNvPr id="210" name="Pilt 4" descr=""/>
          <p:cNvPicPr/>
          <p:nvPr/>
        </p:nvPicPr>
        <p:blipFill>
          <a:blip r:embed="rId1"/>
          <a:stretch/>
        </p:blipFill>
        <p:spPr>
          <a:xfrm>
            <a:off x="9226440" y="4755600"/>
            <a:ext cx="2965320" cy="2102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